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21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>
        <p:scale>
          <a:sx n="125" d="100"/>
          <a:sy n="125" d="100"/>
        </p:scale>
        <p:origin x="1512" y="9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43D54-B11F-4B98-B606-7E611DB2A962}" type="datetimeFigureOut">
              <a:rPr lang="en-GB" smtClean="0"/>
              <a:t>27/07/2021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11473-ABE2-4812-BBD2-98FCDC7AB5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6627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43D54-B11F-4B98-B606-7E611DB2A962}" type="datetimeFigureOut">
              <a:rPr lang="en-GB" smtClean="0"/>
              <a:t>27/07/2021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11473-ABE2-4812-BBD2-98FCDC7AB5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7788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43D54-B11F-4B98-B606-7E611DB2A962}" type="datetimeFigureOut">
              <a:rPr lang="en-GB" smtClean="0"/>
              <a:t>27/07/2021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11473-ABE2-4812-BBD2-98FCDC7AB5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0938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43D54-B11F-4B98-B606-7E611DB2A962}" type="datetimeFigureOut">
              <a:rPr lang="en-GB" smtClean="0"/>
              <a:t>27/07/2021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11473-ABE2-4812-BBD2-98FCDC7AB5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3116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43D54-B11F-4B98-B606-7E611DB2A962}" type="datetimeFigureOut">
              <a:rPr lang="en-GB" smtClean="0"/>
              <a:t>27/07/2021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11473-ABE2-4812-BBD2-98FCDC7AB5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7396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43D54-B11F-4B98-B606-7E611DB2A962}" type="datetimeFigureOut">
              <a:rPr lang="en-GB" smtClean="0"/>
              <a:t>27/07/2021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11473-ABE2-4812-BBD2-98FCDC7AB5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6074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43D54-B11F-4B98-B606-7E611DB2A962}" type="datetimeFigureOut">
              <a:rPr lang="en-GB" smtClean="0"/>
              <a:t>27/07/2021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11473-ABE2-4812-BBD2-98FCDC7AB5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7582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43D54-B11F-4B98-B606-7E611DB2A962}" type="datetimeFigureOut">
              <a:rPr lang="en-GB" smtClean="0"/>
              <a:t>27/07/2021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11473-ABE2-4812-BBD2-98FCDC7AB5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8307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43D54-B11F-4B98-B606-7E611DB2A962}" type="datetimeFigureOut">
              <a:rPr lang="en-GB" smtClean="0"/>
              <a:t>27/07/2021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11473-ABE2-4812-BBD2-98FCDC7AB5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6900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43D54-B11F-4B98-B606-7E611DB2A962}" type="datetimeFigureOut">
              <a:rPr lang="en-GB" smtClean="0"/>
              <a:t>27/07/2021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11473-ABE2-4812-BBD2-98FCDC7AB5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2241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43D54-B11F-4B98-B606-7E611DB2A962}" type="datetimeFigureOut">
              <a:rPr lang="en-GB" smtClean="0"/>
              <a:t>27/07/2021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11473-ABE2-4812-BBD2-98FCDC7AB5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913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43D54-B11F-4B98-B606-7E611DB2A962}" type="datetimeFigureOut">
              <a:rPr lang="en-GB" smtClean="0"/>
              <a:t>27/07/2021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E11473-ABE2-4812-BBD2-98FCDC7AB5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305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" y="0"/>
            <a:ext cx="12187066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74717" y="2002818"/>
            <a:ext cx="749926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latin typeface="Montserrat Bold" panose="00000800000000000000" pitchFamily="2" charset="0"/>
              </a:rPr>
              <a:t>TIÊU ĐỀ</a:t>
            </a:r>
          </a:p>
          <a:p>
            <a:r>
              <a:rPr lang="en-US" sz="5400" dirty="0" smtClean="0">
                <a:solidFill>
                  <a:schemeClr val="bg1"/>
                </a:solidFill>
                <a:latin typeface="Montserrat Bold" panose="00000800000000000000" pitchFamily="2" charset="0"/>
              </a:rPr>
              <a:t>BÀI THUYẾT TRÌNH</a:t>
            </a:r>
            <a:endParaRPr lang="en-GB" sz="5400" dirty="0">
              <a:solidFill>
                <a:schemeClr val="bg1"/>
              </a:solidFill>
              <a:latin typeface="Montserrat Bold" panose="000008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73776" y="5759962"/>
            <a:ext cx="74992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chemeClr val="bg1"/>
                </a:solidFill>
                <a:latin typeface="Montserrat" panose="00000500000000000000" pitchFamily="2" charset="0"/>
              </a:rPr>
              <a:t>Hà</a:t>
            </a:r>
            <a:r>
              <a:rPr lang="en-US" sz="2000" dirty="0" smtClean="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Montserrat" panose="00000500000000000000" pitchFamily="2" charset="0"/>
              </a:rPr>
              <a:t>Nội</a:t>
            </a:r>
            <a:r>
              <a:rPr lang="en-US" sz="2000" dirty="0" smtClean="0">
                <a:solidFill>
                  <a:schemeClr val="bg1"/>
                </a:solidFill>
                <a:latin typeface="Montserrat" panose="00000500000000000000" pitchFamily="2" charset="0"/>
              </a:rPr>
              <a:t>, </a:t>
            </a:r>
            <a:r>
              <a:rPr lang="en-US" sz="2000" dirty="0" err="1" smtClean="0">
                <a:solidFill>
                  <a:schemeClr val="bg1"/>
                </a:solidFill>
                <a:latin typeface="Montserrat" panose="00000500000000000000" pitchFamily="2" charset="0"/>
              </a:rPr>
              <a:t>ngày</a:t>
            </a:r>
            <a:r>
              <a:rPr lang="en-US" sz="2000" dirty="0" smtClean="0">
                <a:solidFill>
                  <a:schemeClr val="bg1"/>
                </a:solidFill>
                <a:latin typeface="Montserrat" panose="00000500000000000000" pitchFamily="2" charset="0"/>
              </a:rPr>
              <a:t> 02/9/2021</a:t>
            </a:r>
            <a:endParaRPr lang="en-GB" sz="20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73777" y="3757144"/>
            <a:ext cx="74992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Montserrat SemiBold" panose="00000700000000000000" pitchFamily="2" charset="0"/>
              </a:rPr>
              <a:t>TIÊU ĐỀ NHỎ Ở ĐÂY</a:t>
            </a:r>
            <a:endParaRPr lang="en-GB" sz="2800" dirty="0">
              <a:solidFill>
                <a:schemeClr val="bg1"/>
              </a:solidFill>
              <a:latin typeface="Montserrat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0027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70957" y="1271298"/>
            <a:ext cx="74992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D9212C"/>
                </a:solidFill>
                <a:latin typeface="Montserrat Bold" panose="00000800000000000000" pitchFamily="2" charset="0"/>
              </a:rPr>
              <a:t>NỘI DUNG</a:t>
            </a:r>
            <a:endParaRPr lang="en-GB" sz="5400" dirty="0">
              <a:solidFill>
                <a:srgbClr val="D9212C"/>
              </a:solidFill>
              <a:latin typeface="Montserrat Bold" panose="000008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62100" y="2263140"/>
            <a:ext cx="4838700" cy="45719"/>
          </a:xfrm>
          <a:prstGeom prst="rect">
            <a:avLst/>
          </a:prstGeom>
          <a:solidFill>
            <a:srgbClr val="D921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1562100" y="2612418"/>
            <a:ext cx="749926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Blip>
                <a:blip r:embed="rId2"/>
              </a:buBlip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 Bold" panose="00000800000000000000" pitchFamily="2" charset="0"/>
              </a:rPr>
              <a:t>NỘI DUNG 1</a:t>
            </a:r>
          </a:p>
          <a:p>
            <a:pPr marL="342900" indent="-342900">
              <a:lnSpc>
                <a:spcPct val="150000"/>
              </a:lnSpc>
              <a:buBlip>
                <a:blip r:embed="rId2"/>
              </a:buBlip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 Bold" panose="00000800000000000000" pitchFamily="2" charset="0"/>
              </a:rPr>
              <a:t>NỘI DUNG 2</a:t>
            </a:r>
          </a:p>
          <a:p>
            <a:pPr marL="342900" indent="-342900">
              <a:lnSpc>
                <a:spcPct val="150000"/>
              </a:lnSpc>
              <a:buBlip>
                <a:blip r:embed="rId2"/>
              </a:buBlip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 Bold" panose="00000800000000000000" pitchFamily="2" charset="0"/>
              </a:rPr>
              <a:t>NỘI DUNG 3</a:t>
            </a:r>
          </a:p>
          <a:p>
            <a:pPr marL="342900" indent="-342900">
              <a:lnSpc>
                <a:spcPct val="150000"/>
              </a:lnSpc>
              <a:buBlip>
                <a:blip r:embed="rId2"/>
              </a:buBlip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 Bold" panose="00000800000000000000" pitchFamily="2" charset="0"/>
              </a:rPr>
              <a:t>NỘI DUNG 4</a:t>
            </a:r>
          </a:p>
          <a:p>
            <a:pPr marL="342900" indent="-342900">
              <a:lnSpc>
                <a:spcPct val="150000"/>
              </a:lnSpc>
              <a:buBlip>
                <a:blip r:embed="rId2"/>
              </a:buBlip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ontserrat Bold" panose="00000800000000000000" pitchFamily="2" charset="0"/>
              </a:rPr>
              <a:t>NỘI DUNG 5</a:t>
            </a:r>
          </a:p>
          <a:p>
            <a:pPr>
              <a:lnSpc>
                <a:spcPct val="150000"/>
              </a:lnSpc>
            </a:pPr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  <a:latin typeface="Montserrat Bold" panose="000008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7057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46367" y="2421918"/>
            <a:ext cx="74992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D9212C"/>
                </a:solidFill>
                <a:latin typeface="Montserrat Bold" panose="00000800000000000000" pitchFamily="2" charset="0"/>
              </a:rPr>
              <a:t>I. NỘI DUNG 1</a:t>
            </a:r>
            <a:endParaRPr lang="en-GB" sz="5400" dirty="0">
              <a:solidFill>
                <a:srgbClr val="D9212C"/>
              </a:solidFill>
              <a:latin typeface="Montserrat Bold" panose="000008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274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56874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3256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7849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37</Words>
  <Application>Microsoft Office PowerPoint</Application>
  <PresentationFormat>Widescreen</PresentationFormat>
  <Paragraphs>11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Montserrat</vt:lpstr>
      <vt:lpstr>Montserrat Bold</vt:lpstr>
      <vt:lpstr>Montserrat SemiBold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3</cp:revision>
  <dcterms:created xsi:type="dcterms:W3CDTF">2021-07-27T07:08:43Z</dcterms:created>
  <dcterms:modified xsi:type="dcterms:W3CDTF">2021-07-27T07:30:51Z</dcterms:modified>
</cp:coreProperties>
</file>